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4630400" cy="18288000"/>
  <p:notesSz cx="18288000" cy="14630400"/>
  <p:embeddedFontLst>
    <p:embeddedFont>
      <p:font typeface="Tomorrow" pitchFamily="2" charset="0"/>
      <p:regular r:id="rId5"/>
    </p:embeddedFont>
    <p:embeddedFont>
      <p:font typeface="Tomorrow Semi Bold" pitchFamily="2" charset="0"/>
      <p:regular r:id="rId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34"/>
    <p:restoredTop sz="94610"/>
  </p:normalViewPr>
  <p:slideViewPr>
    <p:cSldViewPr snapToGrid="0" snapToObjects="1">
      <p:cViewPr varScale="1">
        <p:scale>
          <a:sx n="48" d="100"/>
          <a:sy n="48" d="100"/>
        </p:scale>
        <p:origin x="164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font" Target="fonts/font1.fntdata"/><Relationship Id="rId6" Type="http://schemas.openxmlformats.org/officeDocument/2006/relationships/font" Target="fonts/font2.fntdata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6951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FEFE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CFCF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FEFE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CFCF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FEFE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CFCF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FEFE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CFCF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FEFE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CFCF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92674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8493" y="10656696"/>
            <a:ext cx="11862673" cy="37068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700"/>
              </a:lnSpc>
              <a:buNone/>
            </a:pPr>
            <a:r>
              <a:rPr lang="en-US" sz="7750" b="1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"NYC's Housing Crisis: Navigating the Complex Rental Market in</a:t>
            </a:r>
            <a:endParaRPr lang="en-US" sz="7750" b="1" dirty="0"/>
          </a:p>
        </p:txBody>
      </p:sp>
      <p:sp>
        <p:nvSpPr>
          <p:cNvPr id="4" name="Text 1"/>
          <p:cNvSpPr/>
          <p:nvPr/>
        </p:nvSpPr>
        <p:spPr>
          <a:xfrm>
            <a:off x="1383863" y="14803279"/>
            <a:ext cx="11862673" cy="1853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250"/>
              </a:lnSpc>
              <a:buNone/>
            </a:pPr>
            <a:r>
              <a:rPr lang="en-US" sz="58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5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1846064"/>
            <a:ext cx="11862673" cy="2471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700"/>
              </a:lnSpc>
              <a:buNone/>
            </a:pPr>
            <a:r>
              <a:rPr lang="en-US" sz="7750" b="1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Average Monthly Rent by Apartment Size</a:t>
            </a:r>
            <a:endParaRPr lang="en-US" sz="7750" b="1" dirty="0"/>
          </a:p>
        </p:txBody>
      </p:sp>
      <p:sp>
        <p:nvSpPr>
          <p:cNvPr id="4" name="Text 1"/>
          <p:cNvSpPr/>
          <p:nvPr/>
        </p:nvSpPr>
        <p:spPr>
          <a:xfrm>
            <a:off x="1383863" y="11064954"/>
            <a:ext cx="5684163" cy="1304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0250"/>
              </a:lnSpc>
              <a:buNone/>
            </a:pPr>
            <a:r>
              <a:rPr lang="en-US" sz="10250" b="1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100%</a:t>
            </a:r>
            <a:endParaRPr lang="en-US" sz="10250" b="1" dirty="0"/>
          </a:p>
        </p:txBody>
      </p:sp>
      <p:sp>
        <p:nvSpPr>
          <p:cNvPr id="5" name="Text 2"/>
          <p:cNvSpPr/>
          <p:nvPr/>
        </p:nvSpPr>
        <p:spPr>
          <a:xfrm>
            <a:off x="1383863" y="12863870"/>
            <a:ext cx="5684163" cy="1235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38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Year-over-year increase</a:t>
            </a:r>
            <a:endParaRPr lang="en-US" sz="3850" dirty="0"/>
          </a:p>
        </p:txBody>
      </p:sp>
      <p:sp>
        <p:nvSpPr>
          <p:cNvPr id="6" name="Text 3"/>
          <p:cNvSpPr/>
          <p:nvPr/>
        </p:nvSpPr>
        <p:spPr>
          <a:xfrm>
            <a:off x="7562255" y="11064954"/>
            <a:ext cx="5684282" cy="1304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0250"/>
              </a:lnSpc>
              <a:buNone/>
            </a:pPr>
            <a:r>
              <a:rPr lang="en-US" sz="10250" b="1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200%</a:t>
            </a:r>
            <a:endParaRPr lang="en-US" sz="10250" b="1" dirty="0"/>
          </a:p>
        </p:txBody>
      </p:sp>
      <p:sp>
        <p:nvSpPr>
          <p:cNvPr id="7" name="Text 4"/>
          <p:cNvSpPr/>
          <p:nvPr/>
        </p:nvSpPr>
        <p:spPr>
          <a:xfrm>
            <a:off x="7562255" y="12863870"/>
            <a:ext cx="5684282" cy="1235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38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Above national average</a:t>
            </a:r>
            <a:endParaRPr lang="en-US" sz="3850" dirty="0"/>
          </a:p>
        </p:txBody>
      </p:sp>
      <p:sp>
        <p:nvSpPr>
          <p:cNvPr id="8" name="Text 5"/>
          <p:cNvSpPr/>
          <p:nvPr/>
        </p:nvSpPr>
        <p:spPr>
          <a:xfrm>
            <a:off x="1383863" y="14544080"/>
            <a:ext cx="11862673" cy="18977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1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Living in NYC means navigating a tough rental market with sky-high prices. Manhattan's average one-bedroom costs over $4,000 monthly</a:t>
            </a:r>
            <a:endParaRPr lang="en-US" sz="3100" dirty="0"/>
          </a:p>
        </p:txBody>
      </p:sp>
      <p:pic>
        <p:nvPicPr>
          <p:cNvPr id="9" name="Picture 8" descr="imag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3848" y="5108138"/>
            <a:ext cx="5550145" cy="53143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59</Words>
  <Application>Microsoft Macintosh PowerPoint</Application>
  <PresentationFormat>Custom</PresentationFormat>
  <Paragraphs>10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Tomorrow Semi Bold</vt:lpstr>
      <vt:lpstr>Tomorrow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Daren Hua</cp:lastModifiedBy>
  <cp:revision>2</cp:revision>
  <dcterms:created xsi:type="dcterms:W3CDTF">2025-11-15T20:21:27Z</dcterms:created>
  <dcterms:modified xsi:type="dcterms:W3CDTF">2025-11-15T20:38:07Z</dcterms:modified>
</cp:coreProperties>
</file>